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10"/>
  </p:notesMasterIdLst>
  <p:sldIdLst>
    <p:sldId id="648" r:id="rId2"/>
    <p:sldId id="649" r:id="rId3"/>
    <p:sldId id="650" r:id="rId4"/>
    <p:sldId id="651" r:id="rId5"/>
    <p:sldId id="652" r:id="rId6"/>
    <p:sldId id="653" r:id="rId7"/>
    <p:sldId id="654" r:id="rId8"/>
    <p:sldId id="655" r:id="rId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6870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42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3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34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7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37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8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9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8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40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41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42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643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44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45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646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7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8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9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0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1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2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3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4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5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6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7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8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9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0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1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2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3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4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5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6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7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68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69" name="Rectangle 46"/>
          <p:cNvSpPr/>
          <p:nvPr/>
        </p:nvSpPr>
        <p:spPr>
          <a:xfrm>
            <a:off x="4649096" y="-16133"/>
            <a:ext cx="3505200" cy="17346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70" name="Title 1"/>
          <p:cNvSpPr>
            <a:spLocks noGrp="1"/>
          </p:cNvSpPr>
          <p:nvPr>
            <p:ph type="ctrTitle"/>
          </p:nvPr>
        </p:nvSpPr>
        <p:spPr>
          <a:xfrm>
            <a:off x="4733366" y="2031357"/>
            <a:ext cx="3313355" cy="1276620"/>
          </a:xfrm>
        </p:spPr>
        <p:txBody>
          <a:bodyPr>
            <a:normAutofit fontScale="90000"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71" name="Subtitle 2"/>
          <p:cNvSpPr>
            <a:spLocks noGrp="1"/>
          </p:cNvSpPr>
          <p:nvPr>
            <p:ph type="subTitle" idx="1"/>
          </p:nvPr>
        </p:nvSpPr>
        <p:spPr>
          <a:xfrm>
            <a:off x="4733366" y="3315810"/>
            <a:ext cx="3309803" cy="94547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48672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137621"/>
            <a:ext cx="2133600" cy="563236"/>
          </a:xfrm>
        </p:spPr>
        <p:txBody>
          <a:bodyPr anchor="b"/>
          <a:lstStyle>
            <a:lvl1pPr algn="l">
              <a:defRPr sz="2400"/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73" name="Rectangle 49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7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4289975"/>
            <a:ext cx="2831592" cy="273844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7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4289975"/>
            <a:ext cx="643666" cy="27384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676" name="Rectangle 88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2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>
            <a:normAutofit fontScale="90000"/>
          </a:bodyPr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5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5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5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5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8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8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8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68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1735074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90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1735073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92" name="Text Placeholder 2"/>
          <p:cNvSpPr>
            <a:spLocks noGrp="1"/>
          </p:cNvSpPr>
          <p:nvPr>
            <p:ph type="body" idx="1"/>
          </p:nvPr>
        </p:nvSpPr>
        <p:spPr>
          <a:xfrm>
            <a:off x="1412111" y="1737007"/>
            <a:ext cx="3057148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3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9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8" y="1737007"/>
            <a:ext cx="3055717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5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9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9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9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0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0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1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2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57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8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62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3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4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9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65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6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7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0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6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71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72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73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74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75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76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77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78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79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0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1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2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3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4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5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6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7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8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9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0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1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2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3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4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5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796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97" name="Rectangle 56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9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9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800" name="Rectangle 57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1" name="Content Placeholder 2"/>
          <p:cNvSpPr>
            <a:spLocks noGrp="1"/>
          </p:cNvSpPr>
          <p:nvPr>
            <p:ph idx="1"/>
          </p:nvPr>
        </p:nvSpPr>
        <p:spPr>
          <a:xfrm>
            <a:off x="1145894" y="642395"/>
            <a:ext cx="3090440" cy="3863051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802" name="Rectangle 60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3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804" name="Title 1"/>
          <p:cNvSpPr>
            <a:spLocks noGrp="1"/>
          </p:cNvSpPr>
          <p:nvPr>
            <p:ph type="title"/>
          </p:nvPr>
        </p:nvSpPr>
        <p:spPr>
          <a:xfrm>
            <a:off x="4739833" y="1993076"/>
            <a:ext cx="3304572" cy="109736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05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3102746"/>
            <a:ext cx="3298784" cy="113842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49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08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09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0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11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2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3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2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14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5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6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17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18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19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20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1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2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3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4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5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6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7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8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9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0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1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2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3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4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5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6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7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8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9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0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1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742" name="Rectangle 93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43" name="Rectangle 10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44" name="Rectangle 101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45" name="Rectangle 104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46" name="Title 1"/>
          <p:cNvSpPr>
            <a:spLocks noGrp="1"/>
          </p:cNvSpPr>
          <p:nvPr>
            <p:ph type="title"/>
          </p:nvPr>
        </p:nvSpPr>
        <p:spPr>
          <a:xfrm>
            <a:off x="4734424" y="1995678"/>
            <a:ext cx="3300984" cy="109728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47" name="Picture Placeholder 2"/>
          <p:cNvSpPr>
            <a:spLocks noGrp="1"/>
          </p:cNvSpPr>
          <p:nvPr>
            <p:ph type="pic" idx="1"/>
          </p:nvPr>
        </p:nvSpPr>
        <p:spPr>
          <a:xfrm>
            <a:off x="1005209" y="520346"/>
            <a:ext cx="3359623" cy="4101084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748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1" y="3099816"/>
            <a:ext cx="3300573" cy="113967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4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5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75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58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5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6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6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3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772610"/>
            <a:ext cx="1484453" cy="3585258"/>
          </a:xfrm>
        </p:spPr>
        <p:txBody>
          <a:bodyPr vert="eaVert" anchor="ctr">
            <a:normAutofit fontScale="90000"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0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772610"/>
            <a:ext cx="5423704" cy="358525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0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0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41"/>
          <p:cNvGrpSpPr/>
          <p:nvPr/>
        </p:nvGrpSpPr>
        <p:grpSpPr>
          <a:xfrm>
            <a:off x="-304800" y="0"/>
            <a:ext cx="9932332" cy="5143500"/>
            <a:chOff x="-382404" y="0"/>
            <a:chExt cx="9932332" cy="6858000"/>
          </a:xfrm>
        </p:grpSpPr>
        <p:grpSp>
          <p:nvGrpSpPr>
            <p:cNvPr id="12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6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7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8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9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0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1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82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3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4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585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6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7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588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89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0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1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2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3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4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5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6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7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8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9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0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1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2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3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4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5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6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7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8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9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10" name="Rectangle 65"/>
          <p:cNvSpPr/>
          <p:nvPr/>
        </p:nvSpPr>
        <p:spPr>
          <a:xfrm>
            <a:off x="457200" y="250116"/>
            <a:ext cx="8229600" cy="463923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1" name="Rectangle 69"/>
          <p:cNvSpPr/>
          <p:nvPr/>
        </p:nvSpPr>
        <p:spPr>
          <a:xfrm>
            <a:off x="4561242" y="-16133"/>
            <a:ext cx="3679116" cy="52443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2" name="Rectangle 7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3" name="Title Placeholder 1"/>
          <p:cNvSpPr>
            <a:spLocks noGrp="1"/>
          </p:cNvSpPr>
          <p:nvPr>
            <p:ph type="title"/>
          </p:nvPr>
        </p:nvSpPr>
        <p:spPr>
          <a:xfrm>
            <a:off x="1043490" y="770748"/>
            <a:ext cx="7024744" cy="8572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1043493" y="1742739"/>
            <a:ext cx="6777317" cy="2631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Title 3"/>
          <p:cNvSpPr>
            <a:spLocks noGrp="1"/>
          </p:cNvSpPr>
          <p:nvPr>
            <p:ph type="ctrTitle"/>
          </p:nvPr>
        </p:nvSpPr>
        <p:spPr>
          <a:xfrm>
            <a:off x="4648200" y="88275"/>
            <a:ext cx="3313355" cy="2996442"/>
          </a:xfrm>
        </p:spPr>
        <p:txBody>
          <a:bodyPr>
            <a:noAutofit/>
          </a:bodyPr>
          <a:lstStyle/>
          <a:p>
            <a:r>
              <a:rPr lang="en-US" sz="6000" b="1" u="sng" dirty="0">
                <a:solidFill>
                  <a:srgbClr val="BF0000"/>
                </a:solidFill>
              </a:rPr>
              <a:t>B.A. 2nd</a:t>
            </a:r>
            <a:br>
              <a:rPr lang="en-US" sz="6000" b="1" u="sng" dirty="0">
                <a:solidFill>
                  <a:srgbClr val="BF0000"/>
                </a:solidFill>
              </a:rPr>
            </a:br>
            <a:r>
              <a:rPr lang="en-US" sz="6000" b="1" u="sng" dirty="0">
                <a:solidFill>
                  <a:srgbClr val="BF0000"/>
                </a:solidFill>
              </a:rPr>
              <a:t>Year</a:t>
            </a:r>
            <a:endParaRPr lang="en-US" sz="2800" b="1" u="sng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48678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3611" lnSpcReduction="20000"/>
          </a:bodyPr>
          <a:lstStyle/>
          <a:p>
            <a:r>
              <a:rPr lang="en-US" sz="3600" b="1" u="sng" dirty="0">
                <a:solidFill>
                  <a:schemeClr val="accent3">
                    <a:lumMod val="75000"/>
                  </a:schemeClr>
                </a:solidFill>
              </a:rPr>
              <a:t>Comparative Government &amp; Politics</a:t>
            </a:r>
            <a:endParaRPr lang="en-US" b="1" u="sng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sz="3600" b="1" u="sng" dirty="0">
                <a:solidFill>
                  <a:schemeClr val="accent3">
                    <a:lumMod val="75000"/>
                  </a:schemeClr>
                </a:solidFill>
              </a:rPr>
              <a:t>Pols-201</a:t>
            </a:r>
            <a:endParaRPr lang="en-US" b="1" u="sng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en-US" b="1" u="sng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Content Placeholder 2"/>
          <p:cNvSpPr>
            <a:spLocks noGrp="1"/>
          </p:cNvSpPr>
          <p:nvPr>
            <p:ph idx="4294967295"/>
          </p:nvPr>
        </p:nvSpPr>
        <p:spPr>
          <a:xfrm>
            <a:off x="457200" y="742950"/>
            <a:ext cx="8610600" cy="41910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hi-IN" dirty="0"/>
              <a:t> </a:t>
            </a:r>
            <a:r>
              <a:rPr lang="en-IN" altLang="en-US" sz="6600" b="1" dirty="0" smtClean="0">
                <a:solidFill>
                  <a:srgbClr val="BF0000"/>
                </a:solidFill>
              </a:rPr>
              <a:t>दल</a:t>
            </a:r>
            <a:r>
              <a:rPr lang="en-US" altLang="en-US" sz="6600" b="1" dirty="0" smtClean="0">
                <a:solidFill>
                  <a:srgbClr val="BF0000"/>
                </a:solidFill>
              </a:rPr>
              <a:t> </a:t>
            </a:r>
            <a:r>
              <a:rPr lang="en-IN" altLang="en-US" sz="6600" b="1" dirty="0" smtClean="0">
                <a:solidFill>
                  <a:srgbClr val="BF0000"/>
                </a:solidFill>
              </a:rPr>
              <a:t>प्रणाली</a:t>
            </a:r>
            <a:endParaRPr lang="zh-CN" altLang="en-US"/>
          </a:p>
          <a:p>
            <a:pPr marL="68580" indent="0">
              <a:buNone/>
            </a:pPr>
            <a:r>
              <a:rPr lang="en-US" altLang="en-US" sz="6600" b="1" dirty="0" smtClean="0">
                <a:solidFill>
                  <a:srgbClr val="BF0000"/>
                </a:solidFill>
              </a:rPr>
              <a:t>The Party System</a:t>
            </a:r>
            <a:endParaRPr lang="zh-CN" altLang="en-US"/>
          </a:p>
          <a:p>
            <a:pPr marL="68580" indent="0">
              <a:buNone/>
            </a:pPr>
            <a:endParaRPr lang="zh-CN" altLang="en-US"/>
          </a:p>
        </p:txBody>
      </p:sp>
      <p:sp>
        <p:nvSpPr>
          <p:cNvPr id="1048631" name="Rounded Rectangle 3"/>
          <p:cNvSpPr/>
          <p:nvPr/>
        </p:nvSpPr>
        <p:spPr>
          <a:xfrm>
            <a:off x="7086600" y="4552950"/>
            <a:ext cx="1600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Content Placeholder 2"/>
          <p:cNvSpPr>
            <a:spLocks noGrp="1"/>
          </p:cNvSpPr>
          <p:nvPr>
            <p:ph idx="4294967295"/>
          </p:nvPr>
        </p:nvSpPr>
        <p:spPr>
          <a:xfrm>
            <a:off x="457200" y="590550"/>
            <a:ext cx="8229600" cy="39624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IN" altLang="en-US" sz="4400" b="1" dirty="0" smtClean="0"/>
              <a:t>राजनीतिक</a:t>
            </a:r>
            <a:r>
              <a:rPr lang="en-US" altLang="en-US" sz="4400" b="1" dirty="0" smtClean="0"/>
              <a:t> दल </a:t>
            </a:r>
            <a:r>
              <a:rPr lang="en-IN" altLang="en-US" sz="4400" b="1" dirty="0" smtClean="0"/>
              <a:t>के</a:t>
            </a:r>
            <a:r>
              <a:rPr lang="en-US" altLang="en-US" sz="4400" b="1" dirty="0" smtClean="0"/>
              <a:t> </a:t>
            </a:r>
            <a:r>
              <a:rPr lang="en-IN" altLang="en-US" sz="4400" b="1" dirty="0" smtClean="0"/>
              <a:t>आवश्यक</a:t>
            </a:r>
            <a:r>
              <a:rPr lang="en-US" altLang="en-US" sz="4400" b="1" dirty="0" smtClean="0"/>
              <a:t> </a:t>
            </a:r>
            <a:r>
              <a:rPr lang="en-IN" altLang="en-US" sz="4400" b="1" dirty="0" smtClean="0"/>
              <a:t>तत्व।</a:t>
            </a:r>
            <a:endParaRPr lang="zh-CN" altLang="en-US"/>
          </a:p>
          <a:p>
            <a:pPr marL="68580" indent="0">
              <a:buNone/>
            </a:pPr>
            <a:endParaRPr lang="zh-CN" altLang="en-US"/>
          </a:p>
          <a:p>
            <a:pPr marL="68580" indent="0">
              <a:buNone/>
            </a:pPr>
            <a:r>
              <a:rPr lang="en-IN" altLang="en-US" sz="3600" b="1" dirty="0" smtClean="0"/>
              <a:t>संगठन</a:t>
            </a:r>
            <a:endParaRPr lang="zh-CN" altLang="en-US"/>
          </a:p>
          <a:p>
            <a:pPr marL="68580" indent="0">
              <a:buNone/>
            </a:pPr>
            <a:r>
              <a:rPr lang="en-IN" altLang="en-US" sz="3600"/>
              <a:t>मूल</a:t>
            </a:r>
            <a:r>
              <a:rPr lang="en-US" altLang="en-US" sz="3600" b="1"/>
              <a:t> </a:t>
            </a:r>
            <a:r>
              <a:rPr lang="en-IN" altLang="en-US" sz="3600" b="1"/>
              <a:t>सिद्धांतों</a:t>
            </a:r>
            <a:r>
              <a:rPr lang="en-US" altLang="en-US" sz="3600" b="1"/>
              <a:t> </a:t>
            </a:r>
            <a:r>
              <a:rPr lang="en-IN" altLang="en-US" sz="3600" b="1"/>
              <a:t>पर</a:t>
            </a:r>
            <a:r>
              <a:rPr lang="en-US" altLang="en-US" sz="3600" b="1"/>
              <a:t> </a:t>
            </a:r>
            <a:r>
              <a:rPr lang="en-IN" altLang="en-US" sz="3600" b="1"/>
              <a:t>सहमति</a:t>
            </a:r>
            <a:endParaRPr lang="zh-CN" altLang="en-US"/>
          </a:p>
          <a:p>
            <a:pPr marL="68580" indent="0">
              <a:buNone/>
            </a:pPr>
            <a:r>
              <a:rPr lang="en-IN" altLang="en-US" sz="3600" b="1"/>
              <a:t>निश्चित</a:t>
            </a:r>
            <a:r>
              <a:rPr lang="en-US" altLang="en-US" sz="3600" b="1"/>
              <a:t> </a:t>
            </a:r>
            <a:r>
              <a:rPr lang="en-IN" altLang="en-US" sz="3600" b="1"/>
              <a:t>कार्यक्रम</a:t>
            </a:r>
            <a:endParaRPr lang="zh-CN" altLang="en-US"/>
          </a:p>
          <a:p>
            <a:pPr marL="68580" indent="0">
              <a:buNone/>
            </a:pPr>
            <a:r>
              <a:rPr lang="en-IN" altLang="en-US" sz="3600" b="1"/>
              <a:t>शासन</a:t>
            </a:r>
            <a:r>
              <a:rPr lang="en-US" altLang="en-US" sz="3600" b="1"/>
              <a:t> पर नियंत्रण की इच्छा</a:t>
            </a:r>
            <a:endParaRPr lang="zh-CN" altLang="en-US"/>
          </a:p>
          <a:p>
            <a:pPr marL="68580" indent="0">
              <a:buNone/>
            </a:pPr>
            <a:endParaRPr lang="zh-CN" altLang="en-US"/>
          </a:p>
        </p:txBody>
      </p:sp>
      <p:sp>
        <p:nvSpPr>
          <p:cNvPr id="1048622" name="Rounded Rectangle 3"/>
          <p:cNvSpPr/>
          <p:nvPr/>
        </p:nvSpPr>
        <p:spPr>
          <a:xfrm>
            <a:off x="7086600" y="4552950"/>
            <a:ext cx="1600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Sunil Sharma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104862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29" name="Content Placeholder 1048628"/>
          <p:cNvSpPr>
            <a:spLocks noGrp="1"/>
          </p:cNvSpPr>
          <p:nvPr>
            <p:ph idx="1"/>
          </p:nvPr>
        </p:nvSpPr>
        <p:spPr/>
        <p:txBody>
          <a:bodyPr>
            <a:normAutofit fontScale="88333"/>
          </a:bodyPr>
          <a:lstStyle/>
          <a:p>
            <a:r>
              <a:rPr lang="en-IN" altLang="en-US" sz="3600"/>
              <a:t>शांतिपूर्ण</a:t>
            </a:r>
            <a:r>
              <a:rPr lang="en-US" altLang="en-US" sz="3600"/>
              <a:t> तथा संवैधानिक उपायों </a:t>
            </a:r>
            <a:r>
              <a:rPr lang="en-IN" altLang="en-US" sz="3600"/>
              <a:t>में</a:t>
            </a:r>
            <a:r>
              <a:rPr lang="en-US" altLang="en-US" sz="3600"/>
              <a:t> विश्वास</a:t>
            </a:r>
            <a:endParaRPr lang="en-IN"/>
          </a:p>
          <a:p>
            <a:r>
              <a:rPr lang="en-IN" altLang="en-US" sz="3600"/>
              <a:t>राष्ट्रीय</a:t>
            </a:r>
            <a:r>
              <a:rPr lang="en-US" altLang="en-US" sz="3600"/>
              <a:t> हितों </a:t>
            </a:r>
            <a:r>
              <a:rPr lang="en-IN" altLang="en-US" sz="3600"/>
              <a:t>का</a:t>
            </a:r>
            <a:r>
              <a:rPr lang="en-US" altLang="en-US" sz="3600"/>
              <a:t> प्रसार</a:t>
            </a:r>
            <a:endParaRPr lang="en-IN"/>
          </a:p>
          <a:p>
            <a:r>
              <a:rPr lang="en-IN" altLang="en-US" sz="3600"/>
              <a:t>राजनीतिक</a:t>
            </a:r>
            <a:r>
              <a:rPr lang="en-US" altLang="en-US" sz="3600"/>
              <a:t> दल का </a:t>
            </a:r>
            <a:r>
              <a:rPr lang="en-IN" altLang="en-US" sz="3600"/>
              <a:t>आधार</a:t>
            </a:r>
            <a:endParaRPr lang="en-IN"/>
          </a:p>
          <a:p>
            <a:r>
              <a:rPr lang="en-IN" altLang="en-US" sz="3600"/>
              <a:t>राजनीतिक</a:t>
            </a:r>
            <a:r>
              <a:rPr lang="en-US" altLang="en-US" sz="3600"/>
              <a:t> शक्ति </a:t>
            </a:r>
            <a:r>
              <a:rPr lang="en-IN" altLang="en-US" sz="3600"/>
              <a:t>प्राप्त</a:t>
            </a:r>
            <a:r>
              <a:rPr lang="en-US" altLang="en-US" sz="3600"/>
              <a:t> करना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Title 10486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/>
              <a:t>राजनीतिक</a:t>
            </a:r>
            <a:r>
              <a:rPr lang="en-US" altLang="en-US"/>
              <a:t> दलों के कार्य</a:t>
            </a:r>
            <a:endParaRPr lang="en-IN"/>
          </a:p>
        </p:txBody>
      </p:sp>
      <p:sp>
        <p:nvSpPr>
          <p:cNvPr id="1048633" name="Content Placeholder 10486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3200"/>
              <a:t>लोकमत</a:t>
            </a:r>
            <a:r>
              <a:rPr lang="en-US" altLang="en-US" sz="3200"/>
              <a:t> तैयार करना</a:t>
            </a:r>
            <a:endParaRPr lang="en-IN"/>
          </a:p>
          <a:p>
            <a:r>
              <a:rPr lang="en-IN" altLang="en-US" sz="3200"/>
              <a:t>सार्वजनिक</a:t>
            </a:r>
            <a:r>
              <a:rPr lang="en-US" altLang="en-US" sz="3200"/>
              <a:t> </a:t>
            </a:r>
            <a:r>
              <a:rPr lang="en-IN" altLang="en-US" sz="3200"/>
              <a:t>नीतियों</a:t>
            </a:r>
            <a:r>
              <a:rPr lang="en-US" altLang="en-US" sz="3200"/>
              <a:t> का </a:t>
            </a:r>
            <a:r>
              <a:rPr lang="en-IN" altLang="en-US" sz="3200"/>
              <a:t>निर्माण</a:t>
            </a:r>
            <a:endParaRPr lang="en-IN"/>
          </a:p>
          <a:p>
            <a:r>
              <a:rPr lang="en-IN" altLang="en-US" sz="3200"/>
              <a:t>राजनीतिक</a:t>
            </a:r>
            <a:r>
              <a:rPr lang="en-US" altLang="en-US" sz="3200"/>
              <a:t> </a:t>
            </a:r>
            <a:r>
              <a:rPr lang="en-IN" altLang="en-US" sz="3200"/>
              <a:t>शिक्षा</a:t>
            </a:r>
            <a:endParaRPr lang="en-IN"/>
          </a:p>
          <a:p>
            <a:r>
              <a:rPr lang="en-IN" altLang="en-US" sz="3200"/>
              <a:t>चुनाव</a:t>
            </a:r>
            <a:r>
              <a:rPr lang="en-US" altLang="en-US" sz="3200"/>
              <a:t> </a:t>
            </a:r>
            <a:r>
              <a:rPr lang="en-IN" altLang="en-US" sz="3200"/>
              <a:t>लड़ना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Title 104867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80" name="Content Placeholder 1048679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N" altLang="en-US" sz="3600"/>
              <a:t>सरकार</a:t>
            </a:r>
            <a:r>
              <a:rPr lang="en-US" altLang="en-US" sz="3600"/>
              <a:t> </a:t>
            </a:r>
            <a:r>
              <a:rPr lang="en-IN" altLang="en-US" sz="3600"/>
              <a:t>बनाना</a:t>
            </a:r>
            <a:endParaRPr lang="en-IN"/>
          </a:p>
          <a:p>
            <a:r>
              <a:rPr lang="en-IN" altLang="en-US" sz="3600"/>
              <a:t>विरोधी</a:t>
            </a:r>
            <a:r>
              <a:rPr lang="en-US" altLang="en-US" sz="3600"/>
              <a:t> दल बनाना</a:t>
            </a:r>
            <a:endParaRPr lang="en-IN"/>
          </a:p>
          <a:p>
            <a:r>
              <a:rPr lang="en-US" altLang="en-US" sz="3600"/>
              <a:t> </a:t>
            </a:r>
            <a:r>
              <a:rPr lang="en-IN" altLang="en-US" sz="3600"/>
              <a:t>अपने</a:t>
            </a:r>
            <a:r>
              <a:rPr lang="en-US" altLang="en-US" sz="3600"/>
              <a:t> विधायक</a:t>
            </a:r>
            <a:r>
              <a:rPr lang="en-IN" altLang="en-US" sz="3600"/>
              <a:t>ों</a:t>
            </a:r>
            <a:r>
              <a:rPr lang="en-US" altLang="en-US" sz="3600"/>
              <a:t> </a:t>
            </a:r>
            <a:r>
              <a:rPr lang="en-IN" altLang="en-US" sz="3600"/>
              <a:t>पर</a:t>
            </a:r>
            <a:r>
              <a:rPr lang="en-US" altLang="en-US" sz="3600"/>
              <a:t> नियंत्रण करता है</a:t>
            </a:r>
            <a:endParaRPr lang="en-IN"/>
          </a:p>
          <a:p>
            <a:r>
              <a:rPr lang="en-IN" altLang="en-US" sz="3600"/>
              <a:t>आर्थिक</a:t>
            </a:r>
            <a:r>
              <a:rPr lang="en-US" altLang="en-US" sz="3600"/>
              <a:t> तथा सामाजिक सुधार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Title 104868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82" name="Content Placeholder 1048681"/>
          <p:cNvSpPr>
            <a:spLocks noGrp="1"/>
          </p:cNvSpPr>
          <p:nvPr>
            <p:ph idx="1"/>
          </p:nvPr>
        </p:nvSpPr>
        <p:spPr/>
        <p:txBody>
          <a:bodyPr>
            <a:normAutofit fontScale="66777" lnSpcReduction="20000"/>
          </a:bodyPr>
          <a:lstStyle/>
          <a:p>
            <a:r>
              <a:rPr lang="en-IN" altLang="en-US" sz="3600"/>
              <a:t>कार्यपालिका</a:t>
            </a:r>
            <a:r>
              <a:rPr lang="en-US" altLang="en-US" sz="3600"/>
              <a:t> और विधानपालिका में सहयोग उत्पन्न करना</a:t>
            </a:r>
            <a:endParaRPr lang="en-IN"/>
          </a:p>
          <a:p>
            <a:r>
              <a:rPr lang="en-IN" altLang="en-US" sz="3600"/>
              <a:t>जनता</a:t>
            </a:r>
            <a:r>
              <a:rPr lang="en-US" altLang="en-US" sz="3600"/>
              <a:t> ओर सरकार के बीच कड़ी का काम करना</a:t>
            </a:r>
            <a:endParaRPr lang="en-IN"/>
          </a:p>
          <a:p>
            <a:r>
              <a:rPr lang="en-IN" altLang="en-US" sz="3600"/>
              <a:t>केन्द्र</a:t>
            </a:r>
            <a:r>
              <a:rPr lang="en-US" altLang="en-US" sz="3600"/>
              <a:t> तथा इकाइयों में तालमेल करना</a:t>
            </a:r>
            <a:endParaRPr lang="en-IN"/>
          </a:p>
          <a:p>
            <a:r>
              <a:rPr lang="en-IN" altLang="en-US" sz="3600"/>
              <a:t>राष्ट्रीय</a:t>
            </a:r>
            <a:r>
              <a:rPr lang="en-US" altLang="en-US" sz="3600"/>
              <a:t> एकता </a:t>
            </a:r>
            <a:r>
              <a:rPr lang="en-IN" altLang="en-US" sz="3600"/>
              <a:t>का</a:t>
            </a:r>
            <a:r>
              <a:rPr lang="en-US" altLang="en-US" sz="3600"/>
              <a:t> साधन </a:t>
            </a:r>
            <a:endParaRPr lang="en-IN"/>
          </a:p>
          <a:p>
            <a:endParaRPr lang="en-IN"/>
          </a:p>
          <a:p>
            <a:endParaRPr lang="en-IN"/>
          </a:p>
          <a:p>
            <a:r>
              <a:rPr lang="en-US" sz="1204">
                <a:solidFill>
                  <a:srgbClr val="BF0000"/>
                </a:solidFill>
              </a:rPr>
              <a:t>Sunil Sharma</a:t>
            </a: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Title 104868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84" name="Content Placeholder 104868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sz="8800"/>
              <a:t> Thanks 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</Words>
  <Application>Microsoft Office PowerPoint</Application>
  <PresentationFormat>On-screen Show (16:9)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Century Gothic</vt:lpstr>
      <vt:lpstr>Mangal</vt:lpstr>
      <vt:lpstr>Wingdings 2</vt:lpstr>
      <vt:lpstr>幼圆</vt:lpstr>
      <vt:lpstr>Austin</vt:lpstr>
      <vt:lpstr>B.A. 2nd Year</vt:lpstr>
      <vt:lpstr>PowerPoint Presentation</vt:lpstr>
      <vt:lpstr>PowerPoint Presentation</vt:lpstr>
      <vt:lpstr>PowerPoint Presentation</vt:lpstr>
      <vt:lpstr>राजनीतिक दलों के कार्य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gt</cp:lastModifiedBy>
  <cp:revision>2</cp:revision>
  <dcterms:created xsi:type="dcterms:W3CDTF">2017-12-11T19:27:45Z</dcterms:created>
  <dcterms:modified xsi:type="dcterms:W3CDTF">2022-07-30T05:25:57Z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8e9f73063d204b5ea0c37a3ed456b217</vt:lpwstr>
  </property>
</Properties>
</file>